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D18"/>
    <a:srgbClr val="36E27A"/>
    <a:srgbClr val="A7EF23"/>
    <a:srgbClr val="F8E8DB"/>
    <a:srgbClr val="BEEFE9"/>
    <a:srgbClr val="032500"/>
    <a:srgbClr val="FA6852"/>
    <a:srgbClr val="1B86A7"/>
    <a:srgbClr val="B9E9E3"/>
    <a:srgbClr val="032B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6DE6B1-4E7E-964B-954A-EB34003F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37F5A17-F4F9-0E41-BDD2-1D6307A632B0}"/>
              </a:ext>
            </a:extLst>
          </p:cNvPr>
          <p:cNvGrpSpPr/>
          <p:nvPr/>
        </p:nvGrpSpPr>
        <p:grpSpPr>
          <a:xfrm>
            <a:off x="-35443" y="2505715"/>
            <a:ext cx="12333336" cy="1846570"/>
            <a:chOff x="-35443" y="2356869"/>
            <a:chExt cx="12333336" cy="184657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EA2AA727-699C-C742-A88D-EBA04B68D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5443" y="2356869"/>
              <a:ext cx="6192267" cy="1806078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C1F5F235-6A58-CE44-81BE-D76EA3F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5626" y="2397361"/>
              <a:ext cx="6192267" cy="1806078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311327" y="4544517"/>
            <a:ext cx="1529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A7EF23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3" name="Imagen 2">
            <a:extLst>
              <a:ext uri="{FF2B5EF4-FFF2-40B4-BE49-F238E27FC236}">
                <a16:creationId xmlns:a16="http://schemas.microsoft.com/office/drawing/2014/main" id="{E712ADB0-025A-5242-8F25-08E48DC06C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57954" y="4001693"/>
            <a:ext cx="1124146" cy="1155156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588DFB9-E750-B541-BBE0-21FCC81B0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226" y="3256143"/>
            <a:ext cx="1116393" cy="115515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E741881-E664-8947-9A49-CD865BC0D1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5932" y="2223545"/>
            <a:ext cx="1186168" cy="111639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8C9E80C1-6633-0746-AD95-84454FBA4B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9226" y="1366613"/>
            <a:ext cx="1170662" cy="1224931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ED3CBA54-38E1-7F40-8F2E-64F1647704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2737" y="4001693"/>
            <a:ext cx="1124146" cy="1155156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0ADA7BEC-479E-2946-ADDC-81DF29D85A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90715" y="2223545"/>
            <a:ext cx="1186168" cy="1116394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5045B468-A84D-0E42-8E22-009716F6C9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4931" y="3256143"/>
            <a:ext cx="1116393" cy="1155157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BEA47066-6695-F24E-9A8A-C6ABBF2309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54931" y="1366613"/>
            <a:ext cx="1170662" cy="122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ángulo 8">
            <a:extLst>
              <a:ext uri="{FF2B5EF4-FFF2-40B4-BE49-F238E27FC236}">
                <a16:creationId xmlns:a16="http://schemas.microsoft.com/office/drawing/2014/main" id="{7DADC08E-B2B7-6E4B-B35A-EF04F95BD7A3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F43FCE2B-5468-0C45-A5E1-7C0672943F0B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54538FDE-CD47-ED44-9842-64F24BADF862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1E25D04-7C08-1D4E-92D1-EA54738F3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3827810-784B-3B4C-8CD9-5426CFC76B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55</cp:revision>
  <dcterms:created xsi:type="dcterms:W3CDTF">2024-11-19T15:44:34Z</dcterms:created>
  <dcterms:modified xsi:type="dcterms:W3CDTF">2025-12-23T00:34:34Z</dcterms:modified>
</cp:coreProperties>
</file>